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12192000"/>
  <p:embeddedFontLst>
    <p:embeddedFont>
      <p:font typeface="MiSans" panose="020B0604020202020204" charset="-122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7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6193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3-d3ce41os8jdo4os5dc5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0717" y="1788036"/>
            <a:ext cx="5665076" cy="14370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AI-Powered Telecom Edge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94005" y="3573780"/>
            <a:ext cx="26435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94005" y="4015740"/>
            <a:ext cx="379476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Fraud &amp; Security Shield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30706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9-d3ce438s8jdo4os5dcg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963916" y="2999157"/>
            <a:ext cx="8996856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Blocks SIM-Swap Fraud Fast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656693" y="469071"/>
            <a:ext cx="7150737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Fraud Detection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073451" y="1000372"/>
            <a:ext cx="7331551" cy="10973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Subex ROC uses AI to detect SIM-swap fraud in real time by analyzing activation requests against device history, location velocity, and dark-web signals, protecting subscriber accounts.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656693" y="4252014"/>
            <a:ext cx="7150737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Reduced Fraud Losses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073451" y="4783315"/>
            <a:ext cx="7331551" cy="10973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halting SIM-swap attempts, AI reduces account-takeover losses and preserves subscriber trust while lowering chargebacks that erode wholesale and roaming margins.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50-d3ce43gs8jdo4os5dck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7355" y="1030288"/>
            <a:ext cx="7879715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DDoS Patterns Neutralized Auto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979700" y="3518882"/>
            <a:ext cx="2114815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Baseline Traffic Modeling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85711" y="4378588"/>
            <a:ext cx="3108804" cy="160000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Darktrace AI models baseline network traffic to detect volumetric or application-layer DDoS attacks within seconds, ensuring rapid response.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293310" y="2429399"/>
            <a:ext cx="2114815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Mitigation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351573" y="3204883"/>
            <a:ext cx="3108804" cy="160000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triggers automated mitigation measures such as scrubbing or BGP black-holing without human intervention, maintaining service availability during attacks.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898660" y="1306905"/>
            <a:ext cx="2114815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Brand Reputation Protection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904671" y="2100400"/>
            <a:ext cx="3108804" cy="19200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neutralizing DDoS attacks, AI protects the brand reputation of telecom providers, ensuring consistent service quality for both consumer and enterprise customers.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Customer Care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30706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a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05747" y="1693691"/>
            <a:ext cx="3379398" cy="10497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Virtual Agents Slash Wait Times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59818" y="3029494"/>
            <a:ext cx="491390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Efficient Customer Support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59819" y="3565765"/>
            <a:ext cx="4913904" cy="12799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IBM Watson Assistant handles billing, data add-ons, and outage FAQs via voice or chat, resolving 70% of contacts without live agents and escalating complex cases with full context.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9-d3ce438s8jdo4os5dci0.jpe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070894" y="454084"/>
            <a:ext cx="6308237" cy="11620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Churn Risk Scores Trigger Saves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954956" y="1663284"/>
            <a:ext cx="2714653" cy="245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Predictive Churn Analytics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73955" y="2001838"/>
            <a:ext cx="3476654" cy="12799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Salesforce Einstein predicts churn probability from usage drops, complaint history, and competitor offers, enabling proactive retention strategies.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738674" y="1663284"/>
            <a:ext cx="2714653" cy="5163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Personalized Retention Campaigns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357673" y="2001838"/>
            <a:ext cx="3476654" cy="12799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triggers personalized discounts or device upgrades for high-value subscribers, turning reactive save-desk calls into proactive loyalty campaigns.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596329" y="1663284"/>
            <a:ext cx="2714653" cy="5163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Measurable Lifetime Value Gains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215328" y="2001838"/>
            <a:ext cx="3476654" cy="12799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retaining high-value customers, AI-driven campaigns protect revenue and improve average revenue per user, enhancing customer lifetime value.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Optimization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64573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8-d3ce430s8jdo4os5dcf0.jpe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719145" y="4185289"/>
            <a:ext cx="2794190" cy="33230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Self-Healing Cells Balance Load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77138" y="729760"/>
            <a:ext cx="4317123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Load Balancing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71463" y="1104169"/>
            <a:ext cx="4128472" cy="12799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Cisco DNA Center reallocates spectrum and adjusts antenna power in real time to balance network load during peak traffic periods, ensuring consistent user experience.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741269" y="4046816"/>
            <a:ext cx="4317123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Software-Driven Optimization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835594" y="4421225"/>
            <a:ext cx="4128472" cy="9600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AI-driven optimization defers costly hardware upgrades, providing operational savings while maintaining network performance and capacity.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50-d3ce43gs8jdo4os5dcm0.jpe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92683" y="3085753"/>
            <a:ext cx="10006635" cy="1549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Energy AI Cuts Base-Station Power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042013" y="399565"/>
            <a:ext cx="3918858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Energy Usage Forecasting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042013" y="896359"/>
            <a:ext cx="3438846" cy="10275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Ericsson Energy Optimization forecasts traffic loads and adjusts power consumption dynamically to reduce electricity bills and carbon footprint.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8477357" y="324212"/>
            <a:ext cx="3918858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Carrier Segment Management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717363" y="896359"/>
            <a:ext cx="3438846" cy="10275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shuts down carrier segments during low-demand periods, optimizing energy usage without compromising network performance.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0" y="6335024"/>
            <a:ext cx="3918858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Cooling Fan Optimization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66703" y="4420646"/>
            <a:ext cx="3155766" cy="10275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controls cooling fans based on real-time temperature and load conditions, further reducing energy consumption and operational costs.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770519" y="6321940"/>
            <a:ext cx="3918858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Sustainability and Cost Savings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037222" y="4407562"/>
            <a:ext cx="3155766" cy="129004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optimizing energy usage, AI supports sustainability goals while delivering measurable cost savings that improve overall network efficiency.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Agentic Simulation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64573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5-d3ce428s8jdo4os5dc80.jpe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72207" y="1630177"/>
            <a:ext cx="5866982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Telecom Landscape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6472207" y="2425667"/>
            <a:ext cx="5866982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Predictive Maintenance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472207" y="3221157"/>
            <a:ext cx="5866982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Fraud &amp; Security Shield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472207" y="4016647"/>
            <a:ext cx="5866982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Customer Care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472207" y="4812137"/>
            <a:ext cx="5866982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Optimization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472207" y="5607625"/>
            <a:ext cx="5866982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Agentic Simulation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9-d3ce438s8jdo4os5dci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288665" y="340995"/>
            <a:ext cx="5225415" cy="10497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Simulates 5G Rollout Scenarios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573955" y="1119883"/>
            <a:ext cx="2714653" cy="245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Realistic Traffic Scenarios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73955" y="1515571"/>
            <a:ext cx="2714653" cy="160000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AnyLogic Telecom sandbox generates realistic network traffic scenarios to test 5G rollouts, ensuring optimal coverage and performance.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83652" y="2441206"/>
            <a:ext cx="2714653" cy="5163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Capacity Planning and Testing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83652" y="2836894"/>
            <a:ext cx="2714653" cy="19200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tests infrastructure upgrades and capacity expansions, predicting service-level impact under different conditions to guide investment decisions.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593349" y="1181791"/>
            <a:ext cx="2714653" cy="5163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Data-Driven Decision Making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593349" y="1577479"/>
            <a:ext cx="2714653" cy="160000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Simulation tools provide data-driven insights, reducing risk and improving the efficiency of 5G network deployment and expansion.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6-d3ce42gs8jdo4os5dcc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16883" y="1472968"/>
            <a:ext cx="8499172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Synthetic Traffic Trains Models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64486" y="2813705"/>
            <a:ext cx="6390289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Training with Synthetic Data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439918" y="3429000"/>
            <a:ext cx="5788732" cy="10973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Agentic AI generates synthetic traffic data to train fraud detection models, ensuring GDPR compliance and reducing privacy risks during vendor collaborations.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Adoption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30706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50-d3ce43gs8jdo4os5dcl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437326"/>
            <a:ext cx="6308237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 Triage Matrix Workshop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647981" y="5445517"/>
            <a:ext cx="1991323" cy="5163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Identify High-Impact Tasks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3683" y="2141189"/>
            <a:ext cx="2358296" cy="19200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Teams list telecom workflows and score them on data volume, repetition, and urgency to identify tasks suitable for AI augmentation.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641195" y="5444382"/>
            <a:ext cx="1991323" cy="5163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Evaluate AI Suitability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496897" y="2140054"/>
            <a:ext cx="2358296" cy="19200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Evaluate tasks based on criteria such as safety, reliability, and customer interaction to determine their suitability for AI implementation.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519270" y="5444382"/>
            <a:ext cx="1991323" cy="5163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 on High-ROI Areas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374972" y="2140054"/>
            <a:ext cx="2358296" cy="19200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 investment on tasks where AI can deliver measurable ROI and quick staff endorsement, such as reducing downtime or churn.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496388" y="5444382"/>
            <a:ext cx="1991323" cy="787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Plan for Continuous Improvement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352090" y="2140054"/>
            <a:ext cx="2358296" cy="22399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 a roadmap for continuous model retraining and human oversight to ensure AI solutions remain effective and aligned with business goals.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8-d3ce430s8jdo4os5dce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001289" y="1757767"/>
            <a:ext cx="3512793" cy="1968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Predict Failure with Sensor Data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984013" y="1321237"/>
            <a:ext cx="4317123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Apply Predictive Models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812297" y="1695646"/>
            <a:ext cx="4954848" cy="9600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Using sample base-station data, apply ML models to predict hardware failures and schedule proactive maintenance.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660413" y="3987737"/>
            <a:ext cx="4317123" cy="6455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Improve Uptime and SLA Compliance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488697" y="4362146"/>
            <a:ext cx="4954848" cy="9600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Experience how data-driven maintenance improves network uptime and aligns with customer SLAs and field-team availability.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9-d3ce438s8jdo4os5dcg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451833" y="938480"/>
            <a:ext cx="4424855" cy="12910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Churn Score Simulation Drill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-408351" y="1142901"/>
            <a:ext cx="7150737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Build Churn Prediction Models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5920" y="1819751"/>
            <a:ext cx="5171914" cy="63996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Participants build logistic regression models to generate churn probabilities based on customer usage data.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-560751" y="4273496"/>
            <a:ext cx="7150737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Design Retention Strategies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03520" y="4950346"/>
            <a:ext cx="5171914" cy="63996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Design personalized retention offers and estimate the lifetime value saved through targeted campaigns.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309945" y="2894854"/>
            <a:ext cx="3126828" cy="2150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 Revenue and Enhance Loyalty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634214" y="4142898"/>
            <a:ext cx="3594537" cy="160000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Witness how predictive analytics transform blanket discounts into precision loyalty campaigns that protect revenue and enhance customer lifetime value.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Next-Step Playbook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64573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6-d3ce42gs8jdo4os5dca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009656" y="5177360"/>
            <a:ext cx="6629563" cy="12910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One-Page Telecom AI Cheat Sheet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639048" y="682209"/>
            <a:ext cx="491390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Quick Reference Guide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639048" y="1218480"/>
            <a:ext cx="4913904" cy="12799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portable cheat sheet maps telecom domains to AI roles and tools, ensuring teams select secure, compliant solutions for network operations, customer engagement, and service planning.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8-d3ce430s8jdo4os5dcd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10160"/>
            <a:ext cx="12192635" cy="6868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7676" y="1408370"/>
            <a:ext cx="8835504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Ethical &amp; Compliance Governance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345325" y="4081814"/>
            <a:ext cx="4317123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Ensure Bias-Free Algorithms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57676" y="4639002"/>
            <a:ext cx="4660557" cy="9600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Confirm bias audits and transparent algorithms to ensure AI decisions are fair and unbiased, protecting subscriber rights and maintaining trust.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478316" y="4086519"/>
            <a:ext cx="4317123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Comply with Regulations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823509" y="4654419"/>
            <a:ext cx="4660557" cy="9600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Align AI deployments with GDPR, FCC, and net-neutrality obligations to ensure regulatory compliance and avoid legal and reputational risks.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9-d3ce438s8jdo4os5dch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2759" y="1318966"/>
            <a:ext cx="6484881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Pilot-to-Scale Roadmap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888128" y="3027262"/>
            <a:ext cx="2714653" cy="774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 with High-Impact Tasks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81060" y="3858259"/>
            <a:ext cx="3328788" cy="9600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Begin with tasks like failure prediction, defining baseline metrics and running pilots to capture ROI data.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656087" y="3027262"/>
            <a:ext cx="2714653" cy="774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Expand to Other Areas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349019" y="3858259"/>
            <a:ext cx="3328788" cy="12799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Expand AI to churn and energy optimization, ensuring continuous model retraining and human oversight for safety and efficiency.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424044" y="2982485"/>
            <a:ext cx="2714653" cy="1181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Embed Continuous Improvement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116976" y="3813482"/>
            <a:ext cx="3328788" cy="12799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Embed continuous improvement practices to ensure AI solutions evolve with changing network conditions and business needs.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4-d3ce420s8jdo4os5dc6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9415" y="1391285"/>
            <a:ext cx="5211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Adoption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6749415" y="4158615"/>
            <a:ext cx="521208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Next-Step Playbook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51-d3ce43os8jdo4os5dcn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9" y="-79775"/>
            <a:ext cx="12333605" cy="693777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14" y="5009228"/>
            <a:ext cx="2060027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571500" y="4593590"/>
            <a:ext cx="309181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Telecom Landscape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30706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9-d3ce438s8jdo4os5dcj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070894" y="908000"/>
            <a:ext cx="6308237" cy="11620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Already Runs Your Network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94673" y="5419031"/>
            <a:ext cx="2714653" cy="245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 Network Operations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73955" y="2001838"/>
            <a:ext cx="3476654" cy="25604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now monitors network devices, base stations, and routers in real time, predicting potential equipment failures and scheduling proactive maintenance to reduce unplanned outages and ensure reliable connectivity.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738673" y="5419031"/>
            <a:ext cx="2714653" cy="245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 Customer Service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357672" y="2001838"/>
            <a:ext cx="3476654" cy="21947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handles routine inquiries via chatbots, IVR, or virtual assistants, providing personalized offers and troubleshooting guidance while detecting customer sentiment and escalating complex issues.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682674" y="5410220"/>
            <a:ext cx="2714653" cy="245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 Fraud Detection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060306" y="2001838"/>
            <a:ext cx="3476654" cy="25604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detects SIM card fraud, subscription fraud, and unauthorized access by monitoring network traffic for anomalies and supporting real-time incident response to protect networks and revenue streams.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7-d3ce42os8jdo4os5dcc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24000" y="4995932"/>
            <a:ext cx="8835504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Human-AI Network Partnership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05205" y="1802130"/>
            <a:ext cx="52425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for Repetitive Tasks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203435" y="2222521"/>
            <a:ext cx="5044965" cy="1828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excels at repetitive tasks like network monitoring, service ticket triaging, and routine customer support, freeing telecom professionals to focus on strategic decision-making and customer experience design.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770370" y="1802130"/>
            <a:ext cx="450151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Oversight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771288" y="2208718"/>
            <a:ext cx="4577254" cy="21947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Telecom professionals retain control over network architecture planning, regulatory compliance, customer relationship strategy, and complex incident resolution, ensuring AI enhances rather than replaces human expertise.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Predictive Maintenance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30706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51-d3ce43os8jdo4os5dcn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87296" y="205954"/>
            <a:ext cx="10006635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Pre-Empts Base-Station Failures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317172" y="1434401"/>
            <a:ext cx="391885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Monitoring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36816" y="2079015"/>
            <a:ext cx="5019402" cy="9600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Nokia NetGuard continuously monitors base station performance metrics such as CPU usage, temperature, and network load to detect early signs of potential failures.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221378" y="4303875"/>
            <a:ext cx="391885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Predictive Analytics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41022" y="4833022"/>
            <a:ext cx="5019402" cy="12799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Ericsson Cognitive Network Manager uses predictive analytics to forecast equipment failures days in advance, allowing for proactive maintenance scheduling and reducing downtime.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973390" y="1434401"/>
            <a:ext cx="3918858" cy="774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Maintenance Scheduling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414408" y="2079015"/>
            <a:ext cx="5019402" cy="9600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Juniper AI Operations automates maintenance scheduling based on predictive insights, ensuring timely repairs and minimizing service disruptions.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877596" y="4132510"/>
            <a:ext cx="3918858" cy="774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Reduced Unplanned Outages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318614" y="4765540"/>
            <a:ext cx="5019402" cy="9600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IBM Maximo for Telecom reduces unplanned outages by identifying and addressing potential issues before they escalate, improving network reliability.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7-d3ce42os8jdo4os5dcd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00355" y="3907790"/>
            <a:ext cx="2927985" cy="22282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Fiber Degradation Detected Early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0" y="758777"/>
            <a:ext cx="6390289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Early Detection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46235" y="1312517"/>
            <a:ext cx="5044965" cy="14630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algorithms detect fiber optic signal degradation early, enabling timely repairs and preventing service disruptions that impact customer satisfaction.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1318</Words>
  <Application>Microsoft Office PowerPoint</Application>
  <PresentationFormat>Widescreen</PresentationFormat>
  <Paragraphs>199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AI-Powered Telecom Edge</dc:title>
  <dc:subject>AI-Powered Telecom Edge</dc:subject>
  <dc:creator>Kimi</dc:creator>
  <cp:lastModifiedBy>Sean</cp:lastModifiedBy>
  <cp:revision>2</cp:revision>
  <dcterms:created xsi:type="dcterms:W3CDTF">2025-12-02T07:38:40Z</dcterms:created>
  <dcterms:modified xsi:type="dcterms:W3CDTF">2025-12-02T07:39:12Z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{"Label":"AI-Powered Telecom Edge","ContentProducer":"001191110108MACG2KBH8F10000","ProduceID":"d4n9btbodd0rsoemmptg","ReservedCode1":"","ContentPropagator":"001191110108MACG2KBH8F20000","PropagateID":"d4n9btbodd0rsoemmptg","ReservedCode2":""}</vt:lpwstr>
  </property>
</Properties>
</file>